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32918400" cy="21945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A70594-46BE-1610-C3D5-4FE8CC70F43F}" v="2" dt="2025-10-08T18:39:24.378"/>
    <p1510:client id="{80BE7E28-2256-EE57-57A3-22657693306C}" v="19" dt="2025-10-08T17:11:15.7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93699" autoAdjust="0"/>
  </p:normalViewPr>
  <p:slideViewPr>
    <p:cSldViewPr snapToGrid="0">
      <p:cViewPr varScale="1">
        <p:scale>
          <a:sx n="18" d="100"/>
          <a:sy n="18" d="100"/>
        </p:scale>
        <p:origin x="17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esch, Katie@Parks" userId="S::katie.buesch@parks.ca.gov::a85ece93-197a-4913-b535-9ef8b38a5b06" providerId="AD" clId="Web-{34AFF967-869E-F75C-FA94-AADC8A13A7B3}"/>
    <pc:docChg chg="addSld delSld modSld">
      <pc:chgData name="Buesch, Katie@Parks" userId="S::katie.buesch@parks.ca.gov::a85ece93-197a-4913-b535-9ef8b38a5b06" providerId="AD" clId="Web-{34AFF967-869E-F75C-FA94-AADC8A13A7B3}" dt="2024-08-28T19:46:44.146" v="73"/>
      <pc:docMkLst>
        <pc:docMk/>
      </pc:docMkLst>
      <pc:sldChg chg="addSp delSp modSp">
        <pc:chgData name="Buesch, Katie@Parks" userId="S::katie.buesch@parks.ca.gov::a85ece93-197a-4913-b535-9ef8b38a5b06" providerId="AD" clId="Web-{34AFF967-869E-F75C-FA94-AADC8A13A7B3}" dt="2024-08-28T19:46:44.146" v="73"/>
        <pc:sldMkLst>
          <pc:docMk/>
          <pc:sldMk cId="2676019627" sldId="257"/>
        </pc:sldMkLst>
      </pc:sldChg>
      <pc:sldChg chg="new del">
        <pc:chgData name="Buesch, Katie@Parks" userId="S::katie.buesch@parks.ca.gov::a85ece93-197a-4913-b535-9ef8b38a5b06" providerId="AD" clId="Web-{34AFF967-869E-F75C-FA94-AADC8A13A7B3}" dt="2024-08-28T19:42:24.847" v="5"/>
        <pc:sldMkLst>
          <pc:docMk/>
          <pc:sldMk cId="2867980165" sldId="258"/>
        </pc:sldMkLst>
      </pc:sldChg>
    </pc:docChg>
  </pc:docChgLst>
  <pc:docChgLst>
    <pc:chgData name="Buesch, Katie@Parks" userId="S::katie.buesch@parks.ca.gov::a85ece93-197a-4913-b535-9ef8b38a5b06" providerId="AD" clId="Web-{34A70594-46BE-1610-C3D5-4FE8CC70F43F}"/>
    <pc:docChg chg="modSld">
      <pc:chgData name="Buesch, Katie@Parks" userId="S::katie.buesch@parks.ca.gov::a85ece93-197a-4913-b535-9ef8b38a5b06" providerId="AD" clId="Web-{34A70594-46BE-1610-C3D5-4FE8CC70F43F}" dt="2025-10-08T18:39:24.378" v="1" actId="1076"/>
      <pc:docMkLst>
        <pc:docMk/>
      </pc:docMkLst>
      <pc:sldChg chg="modSp">
        <pc:chgData name="Buesch, Katie@Parks" userId="S::katie.buesch@parks.ca.gov::a85ece93-197a-4913-b535-9ef8b38a5b06" providerId="AD" clId="Web-{34A70594-46BE-1610-C3D5-4FE8CC70F43F}" dt="2025-10-08T18:39:24.378" v="1" actId="1076"/>
        <pc:sldMkLst>
          <pc:docMk/>
          <pc:sldMk cId="2676019627" sldId="257"/>
        </pc:sldMkLst>
        <pc:picChg chg="mod">
          <ac:chgData name="Buesch, Katie@Parks" userId="S::katie.buesch@parks.ca.gov::a85ece93-197a-4913-b535-9ef8b38a5b06" providerId="AD" clId="Web-{34A70594-46BE-1610-C3D5-4FE8CC70F43F}" dt="2025-10-08T18:39:24.378" v="1" actId="1076"/>
          <ac:picMkLst>
            <pc:docMk/>
            <pc:sldMk cId="2676019627" sldId="257"/>
            <ac:picMk id="7" creationId="{B8F24E3C-D16B-3047-5423-AC47D249698D}"/>
          </ac:picMkLst>
        </pc:picChg>
      </pc:sldChg>
    </pc:docChg>
  </pc:docChgLst>
  <pc:docChgLst>
    <pc:chgData name="Buesch, Katie@Parks" userId="S::katie.buesch@parks.ca.gov::a85ece93-197a-4913-b535-9ef8b38a5b06" providerId="AD" clId="Web-{5C55E29F-812B-3066-2043-CA61E59313BA}"/>
    <pc:docChg chg="modSld">
      <pc:chgData name="Buesch, Katie@Parks" userId="S::katie.buesch@parks.ca.gov::a85ece93-197a-4913-b535-9ef8b38a5b06" providerId="AD" clId="Web-{5C55E29F-812B-3066-2043-CA61E59313BA}" dt="2025-05-13T21:38:04.560" v="19"/>
      <pc:docMkLst>
        <pc:docMk/>
      </pc:docMkLst>
      <pc:sldChg chg="addSp delSp modSp">
        <pc:chgData name="Buesch, Katie@Parks" userId="S::katie.buesch@parks.ca.gov::a85ece93-197a-4913-b535-9ef8b38a5b06" providerId="AD" clId="Web-{5C55E29F-812B-3066-2043-CA61E59313BA}" dt="2025-05-13T21:38:04.560" v="19"/>
        <pc:sldMkLst>
          <pc:docMk/>
          <pc:sldMk cId="2676019627" sldId="257"/>
        </pc:sldMkLst>
      </pc:sldChg>
    </pc:docChg>
  </pc:docChgLst>
  <pc:docChgLst>
    <pc:chgData name="Buesch, Katie@Parks" userId="S::katie.buesch@parks.ca.gov::a85ece93-197a-4913-b535-9ef8b38a5b06" providerId="AD" clId="Web-{87BE81F1-9848-3235-40AB-B2D0D10D8C89}"/>
    <pc:docChg chg="mod addSld delSld modSld modMainMaster setSldSz">
      <pc:chgData name="Buesch, Katie@Parks" userId="S::katie.buesch@parks.ca.gov::a85ece93-197a-4913-b535-9ef8b38a5b06" providerId="AD" clId="Web-{87BE81F1-9848-3235-40AB-B2D0D10D8C89}" dt="2024-08-27T22:31:58.444" v="568"/>
      <pc:docMkLst>
        <pc:docMk/>
      </pc:docMkLst>
      <pc:sldChg chg="modSp del">
        <pc:chgData name="Buesch, Katie@Parks" userId="S::katie.buesch@parks.ca.gov::a85ece93-197a-4913-b535-9ef8b38a5b06" providerId="AD" clId="Web-{87BE81F1-9848-3235-40AB-B2D0D10D8C89}" dt="2024-08-27T22:16:28.639" v="3"/>
        <pc:sldMkLst>
          <pc:docMk/>
          <pc:sldMk cId="109857222" sldId="256"/>
        </pc:sldMkLst>
      </pc:sldChg>
      <pc:sldChg chg="addSp delSp modSp new">
        <pc:chgData name="Buesch, Katie@Parks" userId="S::katie.buesch@parks.ca.gov::a85ece93-197a-4913-b535-9ef8b38a5b06" providerId="AD" clId="Web-{87BE81F1-9848-3235-40AB-B2D0D10D8C89}" dt="2024-08-27T22:31:58.444" v="568"/>
        <pc:sldMkLst>
          <pc:docMk/>
          <pc:sldMk cId="2676019627" sldId="257"/>
        </pc:sldMkLst>
      </pc:sldChg>
      <pc:sldMasterChg chg="modSp modSldLayout">
        <pc:chgData name="Buesch, Katie@Parks" userId="S::katie.buesch@parks.ca.gov::a85ece93-197a-4913-b535-9ef8b38a5b06" providerId="AD" clId="Web-{87BE81F1-9848-3235-40AB-B2D0D10D8C89}" dt="2024-08-27T22:28:54.802" v="492"/>
        <pc:sldMasterMkLst>
          <pc:docMk/>
          <pc:sldMasterMk cId="2460954070" sldId="2147483660"/>
        </pc:sldMasterMkLst>
        <pc:sldLayoutChg chg="modSp">
          <pc:chgData name="Buesch, Katie@Parks" userId="S::katie.buesch@parks.ca.gov::a85ece93-197a-4913-b535-9ef8b38a5b06" providerId="AD" clId="Web-{87BE81F1-9848-3235-40AB-B2D0D10D8C89}" dt="2024-08-27T22:28:54.802" v="492"/>
          <pc:sldLayoutMkLst>
            <pc:docMk/>
            <pc:sldMasterMk cId="2460954070" sldId="2147483660"/>
            <pc:sldLayoutMk cId="2385387890" sldId="2147483661"/>
          </pc:sldLayoutMkLst>
        </pc:sldLayoutChg>
        <pc:sldLayoutChg chg="modSp">
          <pc:chgData name="Buesch, Katie@Parks" userId="S::katie.buesch@parks.ca.gov::a85ece93-197a-4913-b535-9ef8b38a5b06" providerId="AD" clId="Web-{87BE81F1-9848-3235-40AB-B2D0D10D8C89}" dt="2024-08-27T22:28:54.802" v="492"/>
          <pc:sldLayoutMkLst>
            <pc:docMk/>
            <pc:sldMasterMk cId="2460954070" sldId="2147483660"/>
            <pc:sldLayoutMk cId="2591524520" sldId="2147483663"/>
          </pc:sldLayoutMkLst>
        </pc:sldLayoutChg>
        <pc:sldLayoutChg chg="modSp">
          <pc:chgData name="Buesch, Katie@Parks" userId="S::katie.buesch@parks.ca.gov::a85ece93-197a-4913-b535-9ef8b38a5b06" providerId="AD" clId="Web-{87BE81F1-9848-3235-40AB-B2D0D10D8C89}" dt="2024-08-27T22:28:54.802" v="492"/>
          <pc:sldLayoutMkLst>
            <pc:docMk/>
            <pc:sldMasterMk cId="2460954070" sldId="2147483660"/>
            <pc:sldLayoutMk cId="1203092039" sldId="2147483664"/>
          </pc:sldLayoutMkLst>
        </pc:sldLayoutChg>
        <pc:sldLayoutChg chg="modSp">
          <pc:chgData name="Buesch, Katie@Parks" userId="S::katie.buesch@parks.ca.gov::a85ece93-197a-4913-b535-9ef8b38a5b06" providerId="AD" clId="Web-{87BE81F1-9848-3235-40AB-B2D0D10D8C89}" dt="2024-08-27T22:28:54.802" v="492"/>
          <pc:sldLayoutMkLst>
            <pc:docMk/>
            <pc:sldMasterMk cId="2460954070" sldId="2147483660"/>
            <pc:sldLayoutMk cId="3733172339" sldId="2147483665"/>
          </pc:sldLayoutMkLst>
        </pc:sldLayoutChg>
        <pc:sldLayoutChg chg="modSp">
          <pc:chgData name="Buesch, Katie@Parks" userId="S::katie.buesch@parks.ca.gov::a85ece93-197a-4913-b535-9ef8b38a5b06" providerId="AD" clId="Web-{87BE81F1-9848-3235-40AB-B2D0D10D8C89}" dt="2024-08-27T22:28:54.802" v="492"/>
          <pc:sldLayoutMkLst>
            <pc:docMk/>
            <pc:sldMasterMk cId="2460954070" sldId="2147483660"/>
            <pc:sldLayoutMk cId="3171841454" sldId="2147483668"/>
          </pc:sldLayoutMkLst>
        </pc:sldLayoutChg>
        <pc:sldLayoutChg chg="modSp">
          <pc:chgData name="Buesch, Katie@Parks" userId="S::katie.buesch@parks.ca.gov::a85ece93-197a-4913-b535-9ef8b38a5b06" providerId="AD" clId="Web-{87BE81F1-9848-3235-40AB-B2D0D10D8C89}" dt="2024-08-27T22:28:54.802" v="492"/>
          <pc:sldLayoutMkLst>
            <pc:docMk/>
            <pc:sldMasterMk cId="2460954070" sldId="2147483660"/>
            <pc:sldLayoutMk cId="1718958274" sldId="2147483669"/>
          </pc:sldLayoutMkLst>
        </pc:sldLayoutChg>
        <pc:sldLayoutChg chg="modSp">
          <pc:chgData name="Buesch, Katie@Parks" userId="S::katie.buesch@parks.ca.gov::a85ece93-197a-4913-b535-9ef8b38a5b06" providerId="AD" clId="Web-{87BE81F1-9848-3235-40AB-B2D0D10D8C89}" dt="2024-08-27T22:28:54.802" v="492"/>
          <pc:sldLayoutMkLst>
            <pc:docMk/>
            <pc:sldMasterMk cId="2460954070" sldId="2147483660"/>
            <pc:sldLayoutMk cId="3479445657" sldId="2147483671"/>
          </pc:sldLayoutMkLst>
        </pc:sldLayoutChg>
      </pc:sldMasterChg>
    </pc:docChg>
  </pc:docChgLst>
  <pc:docChgLst>
    <pc:chgData name="Buesch, Katie@Parks" userId="S::katie.buesch@parks.ca.gov::a85ece93-197a-4913-b535-9ef8b38a5b06" providerId="AD" clId="Web-{2C242E26-2FFC-63AE-CD4A-B311A5EBCE1F}"/>
    <pc:docChg chg="modSld">
      <pc:chgData name="Buesch, Katie@Parks" userId="S::katie.buesch@parks.ca.gov::a85ece93-197a-4913-b535-9ef8b38a5b06" providerId="AD" clId="Web-{2C242E26-2FFC-63AE-CD4A-B311A5EBCE1F}" dt="2024-10-07T18:58:04.707" v="14"/>
      <pc:docMkLst>
        <pc:docMk/>
      </pc:docMkLst>
      <pc:sldChg chg="modSp">
        <pc:chgData name="Buesch, Katie@Parks" userId="S::katie.buesch@parks.ca.gov::a85ece93-197a-4913-b535-9ef8b38a5b06" providerId="AD" clId="Web-{2C242E26-2FFC-63AE-CD4A-B311A5EBCE1F}" dt="2024-10-07T18:58:04.707" v="14"/>
        <pc:sldMkLst>
          <pc:docMk/>
          <pc:sldMk cId="2676019627" sldId="257"/>
        </pc:sldMkLst>
      </pc:sldChg>
    </pc:docChg>
  </pc:docChgLst>
  <pc:docChgLst>
    <pc:chgData name="Nelson, Corinne@Parks" userId="f67bbc6d-9f11-49a5-ad65-4cc1534e246b" providerId="ADAL" clId="{EBD0FABC-6B75-44BC-9963-A8AE8D1D78A9}"/>
    <pc:docChg chg="undo custSel modSld">
      <pc:chgData name="Nelson, Corinne@Parks" userId="f67bbc6d-9f11-49a5-ad65-4cc1534e246b" providerId="ADAL" clId="{EBD0FABC-6B75-44BC-9963-A8AE8D1D78A9}" dt="2024-10-10T18:21:52.235" v="640" actId="1036"/>
      <pc:docMkLst>
        <pc:docMk/>
      </pc:docMkLst>
      <pc:sldChg chg="addSp modSp mod">
        <pc:chgData name="Nelson, Corinne@Parks" userId="f67bbc6d-9f11-49a5-ad65-4cc1534e246b" providerId="ADAL" clId="{EBD0FABC-6B75-44BC-9963-A8AE8D1D78A9}" dt="2024-10-10T18:21:52.235" v="640" actId="1036"/>
        <pc:sldMkLst>
          <pc:docMk/>
          <pc:sldMk cId="2676019627" sldId="257"/>
        </pc:sldMkLst>
      </pc:sldChg>
    </pc:docChg>
  </pc:docChgLst>
  <pc:docChgLst>
    <pc:chgData name="Freehling, Katie@Parks" userId="9e9ea3b3-0efc-42e4-8cbe-305eba9ac9e5" providerId="ADAL" clId="{43EE3452-D653-450D-8DCB-F44D18E6D646}"/>
    <pc:docChg chg="undo custSel modSld">
      <pc:chgData name="Freehling, Katie@Parks" userId="9e9ea3b3-0efc-42e4-8cbe-305eba9ac9e5" providerId="ADAL" clId="{43EE3452-D653-450D-8DCB-F44D18E6D646}" dt="2024-08-28T20:18:31.123" v="3" actId="2161"/>
      <pc:docMkLst>
        <pc:docMk/>
      </pc:docMkLst>
      <pc:sldChg chg="modSp mod">
        <pc:chgData name="Freehling, Katie@Parks" userId="9e9ea3b3-0efc-42e4-8cbe-305eba9ac9e5" providerId="ADAL" clId="{43EE3452-D653-450D-8DCB-F44D18E6D646}" dt="2024-08-28T20:18:31.123" v="3" actId="2161"/>
        <pc:sldMkLst>
          <pc:docMk/>
          <pc:sldMk cId="2676019627" sldId="257"/>
        </pc:sldMkLst>
      </pc:sldChg>
    </pc:docChg>
  </pc:docChgLst>
  <pc:docChgLst>
    <pc:chgData name="Bowlin, Kyle@Parks" userId="S::kyle.bowlin@parks.ca.gov::c0c86d9d-1af4-46e4-9f49-c0784608591b" providerId="AD" clId="Web-{80BE7E28-2256-EE57-57A3-22657693306C}"/>
    <pc:docChg chg="modSld">
      <pc:chgData name="Bowlin, Kyle@Parks" userId="S::kyle.bowlin@parks.ca.gov::c0c86d9d-1af4-46e4-9f49-c0784608591b" providerId="AD" clId="Web-{80BE7E28-2256-EE57-57A3-22657693306C}" dt="2025-10-08T17:11:15.778" v="18" actId="14100"/>
      <pc:docMkLst>
        <pc:docMk/>
      </pc:docMkLst>
      <pc:sldChg chg="modSp">
        <pc:chgData name="Bowlin, Kyle@Parks" userId="S::kyle.bowlin@parks.ca.gov::c0c86d9d-1af4-46e4-9f49-c0784608591b" providerId="AD" clId="Web-{80BE7E28-2256-EE57-57A3-22657693306C}" dt="2025-10-08T17:11:15.778" v="18" actId="14100"/>
        <pc:sldMkLst>
          <pc:docMk/>
          <pc:sldMk cId="2676019627" sldId="257"/>
        </pc:sldMkLst>
        <pc:picChg chg="mod ord modCrop">
          <ac:chgData name="Bowlin, Kyle@Parks" userId="S::kyle.bowlin@parks.ca.gov::c0c86d9d-1af4-46e4-9f49-c0784608591b" providerId="AD" clId="Web-{80BE7E28-2256-EE57-57A3-22657693306C}" dt="2025-10-08T17:11:15.778" v="18" actId="14100"/>
          <ac:picMkLst>
            <pc:docMk/>
            <pc:sldMk cId="2676019627" sldId="257"/>
            <ac:picMk id="4" creationId="{50125572-BEDA-B24C-0F5A-39C7516569A8}"/>
          </ac:picMkLst>
        </pc:picChg>
        <pc:picChg chg="mod">
          <ac:chgData name="Bowlin, Kyle@Parks" userId="S::kyle.bowlin@parks.ca.gov::c0c86d9d-1af4-46e4-9f49-c0784608591b" providerId="AD" clId="Web-{80BE7E28-2256-EE57-57A3-22657693306C}" dt="2025-10-08T17:09:42.170" v="13" actId="1076"/>
          <ac:picMkLst>
            <pc:docMk/>
            <pc:sldMk cId="2676019627" sldId="257"/>
            <ac:picMk id="7" creationId="{B8F24E3C-D16B-3047-5423-AC47D249698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3591561"/>
            <a:ext cx="24688800" cy="764032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1"/>
            <a:ext cx="24688800" cy="529843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0" y="1168400"/>
            <a:ext cx="7098030" cy="185978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0" y="1168400"/>
            <a:ext cx="20882610" cy="185978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5" y="5471163"/>
            <a:ext cx="28392120" cy="912875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5" y="14686283"/>
            <a:ext cx="28392120" cy="48005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7" y="1168402"/>
            <a:ext cx="28392120" cy="4241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29" y="5379721"/>
            <a:ext cx="13926026" cy="26365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29" y="8016240"/>
            <a:ext cx="13926026" cy="1179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0" y="5379721"/>
            <a:ext cx="13994607" cy="26365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0" y="8016240"/>
            <a:ext cx="13994607" cy="1179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1" cy="51206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7" y="3159761"/>
            <a:ext cx="16664940" cy="15595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1" cy="121970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1" cy="51206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7" y="3159761"/>
            <a:ext cx="16664940" cy="1559560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1" cy="121970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2"/>
            <a:ext cx="28392120" cy="424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1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1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1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47A47ED-B1BC-BCF9-0336-695BD3C09E62}"/>
              </a:ext>
            </a:extLst>
          </p:cNvPr>
          <p:cNvSpPr txBox="1"/>
          <p:nvPr/>
        </p:nvSpPr>
        <p:spPr>
          <a:xfrm>
            <a:off x="5255085" y="1050062"/>
            <a:ext cx="22542001" cy="99411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0" dirty="0">
                <a:highlight>
                  <a:srgbClr val="FFFF00"/>
                </a:highlight>
              </a:rPr>
              <a:t>[AGENCY NAME]</a:t>
            </a:r>
          </a:p>
          <a:p>
            <a:pPr algn="ctr"/>
            <a:r>
              <a:rPr lang="en-US" sz="8000" b="1" dirty="0"/>
              <a:t>Public Outdoor Recreation Site Development</a:t>
            </a:r>
          </a:p>
          <a:p>
            <a:pPr algn="ctr"/>
            <a:r>
              <a:rPr lang="en-US" sz="8000" dirty="0"/>
              <a:t>Aided by the Federal</a:t>
            </a:r>
          </a:p>
          <a:p>
            <a:pPr algn="ctr"/>
            <a:r>
              <a:rPr lang="en-US" sz="8000" b="1" dirty="0"/>
              <a:t>LAND AND WATER CONSERVATION FUND</a:t>
            </a:r>
          </a:p>
          <a:p>
            <a:pPr algn="ctr"/>
            <a:r>
              <a:rPr lang="en-US" sz="8000" dirty="0"/>
              <a:t>Administered by the </a:t>
            </a:r>
          </a:p>
          <a:p>
            <a:pPr algn="ctr"/>
            <a:r>
              <a:rPr lang="en-US" sz="8000" dirty="0"/>
              <a:t>National Park Service</a:t>
            </a:r>
          </a:p>
          <a:p>
            <a:pPr algn="ctr"/>
            <a:r>
              <a:rPr lang="en-US" sz="8000" dirty="0"/>
              <a:t> U. S. Department of the Interior</a:t>
            </a:r>
          </a:p>
          <a:p>
            <a:pPr algn="ctr"/>
            <a:r>
              <a:rPr lang="en-US" sz="8000" dirty="0"/>
              <a:t>Funding:</a:t>
            </a:r>
          </a:p>
        </p:txBody>
      </p:sp>
      <p:pic>
        <p:nvPicPr>
          <p:cNvPr id="4" name="Picture 3" descr="Circular Logo with a brown bear that reads &quot;California State Parks. Since 1864.&quot;">
            <a:extLst>
              <a:ext uri="{FF2B5EF4-FFF2-40B4-BE49-F238E27FC236}">
                <a16:creationId xmlns:a16="http://schemas.microsoft.com/office/drawing/2014/main" id="{50125572-BEDA-B24C-0F5A-39C7516569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81" t="2956" r="334" b="3530"/>
          <a:stretch>
            <a:fillRect/>
          </a:stretch>
        </p:blipFill>
        <p:spPr>
          <a:xfrm>
            <a:off x="25960795" y="4537876"/>
            <a:ext cx="6959828" cy="6460640"/>
          </a:xfrm>
          <a:prstGeom prst="rect">
            <a:avLst/>
          </a:prstGeom>
        </p:spPr>
      </p:pic>
      <p:sp>
        <p:nvSpPr>
          <p:cNvPr id="2" name="Title 1" descr="Reads: Aided by the Federal LAND AND WATER CONSERVATION FUND Administered by the National Park Service U.S. Department of the Interior Funding:">
            <a:extLst>
              <a:ext uri="{FF2B5EF4-FFF2-40B4-BE49-F238E27FC236}">
                <a16:creationId xmlns:a16="http://schemas.microsoft.com/office/drawing/2014/main" id="{ADD72F91-4E00-07FE-97F0-C6B4885FB3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The Land and Water Conservation Fund circular logo which reads &quot;A Federal, State, and local Partnership Since 1965&quot; and &quot;National Park Service&quot;">
            <a:extLst>
              <a:ext uri="{FF2B5EF4-FFF2-40B4-BE49-F238E27FC236}">
                <a16:creationId xmlns:a16="http://schemas.microsoft.com/office/drawing/2014/main" id="{B8F24E3C-D16B-3047-5423-AC47D2496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391" y="4532560"/>
            <a:ext cx="6429619" cy="6481738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0F5A124-1E95-A720-A796-EAA93298D1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19250"/>
              </p:ext>
            </p:extLst>
          </p:nvPr>
        </p:nvGraphicFramePr>
        <p:xfrm>
          <a:off x="5529374" y="11001450"/>
          <a:ext cx="21999787" cy="667692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8501377">
                  <a:extLst>
                    <a:ext uri="{9D8B030D-6E8A-4147-A177-3AD203B41FA5}">
                      <a16:colId xmlns:a16="http://schemas.microsoft.com/office/drawing/2014/main" val="3940512724"/>
                    </a:ext>
                  </a:extLst>
                </a:gridCol>
                <a:gridCol w="7714213">
                  <a:extLst>
                    <a:ext uri="{9D8B030D-6E8A-4147-A177-3AD203B41FA5}">
                      <a16:colId xmlns:a16="http://schemas.microsoft.com/office/drawing/2014/main" val="704083242"/>
                    </a:ext>
                  </a:extLst>
                </a:gridCol>
                <a:gridCol w="5784197">
                  <a:extLst>
                    <a:ext uri="{9D8B030D-6E8A-4147-A177-3AD203B41FA5}">
                      <a16:colId xmlns:a16="http://schemas.microsoft.com/office/drawing/2014/main" val="2163400072"/>
                    </a:ext>
                  </a:extLst>
                </a:gridCol>
              </a:tblGrid>
              <a:tr h="1335385">
                <a:tc>
                  <a:txBody>
                    <a:bodyPr/>
                    <a:lstStyle/>
                    <a:p>
                      <a:r>
                        <a:rPr lang="en-US" sz="7000" dirty="0"/>
                        <a:t>Funding 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000" dirty="0"/>
                        <a:t>Percentage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000" dirty="0"/>
                        <a:t>Amount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11369"/>
                  </a:ext>
                </a:extLst>
              </a:tr>
              <a:tr h="1335385">
                <a:tc>
                  <a:txBody>
                    <a:bodyPr/>
                    <a:lstStyle/>
                    <a:p>
                      <a:r>
                        <a:rPr lang="en-US" sz="7000" dirty="0"/>
                        <a:t>LWCF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000" dirty="0">
                          <a:highlight>
                            <a:srgbClr val="FFFF00"/>
                          </a:highlight>
                        </a:rPr>
                        <a:t>[INFO]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7000" b="0" i="0" u="none" strike="noStrike" noProof="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ptos"/>
                        </a:rPr>
                        <a:t>[INFO]</a:t>
                      </a:r>
                      <a:endParaRPr lang="en-US" sz="7000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28236"/>
                  </a:ext>
                </a:extLst>
              </a:tr>
              <a:tr h="1335385">
                <a:tc>
                  <a:txBody>
                    <a:bodyPr/>
                    <a:lstStyle/>
                    <a:p>
                      <a:r>
                        <a:rPr lang="en-US" sz="7000" dirty="0">
                          <a:highlight>
                            <a:srgbClr val="FFFF00"/>
                          </a:highlight>
                        </a:rPr>
                        <a:t>[INFO]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7000" b="0" i="0" u="none" strike="noStrike" noProof="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ptos"/>
                        </a:rPr>
                        <a:t>[INFO]</a:t>
                      </a:r>
                      <a:endParaRPr lang="en-US" sz="7000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7000" b="0" i="0" u="none" strike="noStrike" noProof="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ptos"/>
                        </a:rPr>
                        <a:t>[INFO]</a:t>
                      </a:r>
                      <a:endParaRPr lang="en-US" sz="7000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940903"/>
                  </a:ext>
                </a:extLst>
              </a:tr>
              <a:tr h="1335385">
                <a:tc>
                  <a:txBody>
                    <a:bodyPr/>
                    <a:lstStyle/>
                    <a:p>
                      <a:r>
                        <a:rPr lang="en-US" sz="7000" dirty="0">
                          <a:highlight>
                            <a:srgbClr val="FFFF00"/>
                          </a:highlight>
                        </a:rPr>
                        <a:t>[INFO]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7000" b="0" i="0" u="none" strike="noStrike" noProof="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ptos"/>
                        </a:rPr>
                        <a:t>[INFO]</a:t>
                      </a:r>
                      <a:endParaRPr lang="en-US" sz="7000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7000" b="0" i="0" u="none" strike="noStrike" noProof="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Aptos"/>
                        </a:rPr>
                        <a:t>[INFO]</a:t>
                      </a:r>
                      <a:endParaRPr lang="en-US" sz="7000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555574"/>
                  </a:ext>
                </a:extLst>
              </a:tr>
              <a:tr h="133538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7000" b="1" dirty="0"/>
                        <a:t>Total Project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7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70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[INFO]</a:t>
                      </a:r>
                      <a:endParaRPr lang="en-US" sz="7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75137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86FCD18-2D69-5571-BD2B-55784A584812}"/>
              </a:ext>
            </a:extLst>
          </p:cNvPr>
          <p:cNvSpPr txBox="1"/>
          <p:nvPr/>
        </p:nvSpPr>
        <p:spPr>
          <a:xfrm>
            <a:off x="4045325" y="18049252"/>
            <a:ext cx="24833479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0" dirty="0"/>
              <a:t>Source of funding includes monies derived from Outer Continental Shelf Federal Receipts</a:t>
            </a:r>
          </a:p>
        </p:txBody>
      </p:sp>
    </p:spTree>
    <p:extLst>
      <p:ext uri="{BB962C8B-B14F-4D97-AF65-F5344CB8AC3E}">
        <p14:creationId xmlns:p14="http://schemas.microsoft.com/office/powerpoint/2010/main" val="2676019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8837db8f-2fa6-4c81-acf3-fb8d0ab6413e" xsi:nil="true"/>
    <lcf76f155ced4ddcb4097134ff3c332f xmlns="8837db8f-2fa6-4c81-acf3-fb8d0ab6413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5255DF8CDE8848870705A70250E19A" ma:contentTypeVersion="15" ma:contentTypeDescription="Create a new document." ma:contentTypeScope="" ma:versionID="7a7150122631e54e893988bd01b3c995">
  <xsd:schema xmlns:xsd="http://www.w3.org/2001/XMLSchema" xmlns:xs="http://www.w3.org/2001/XMLSchema" xmlns:p="http://schemas.microsoft.com/office/2006/metadata/properties" xmlns:ns2="8837db8f-2fa6-4c81-acf3-fb8d0ab6413e" xmlns:ns3="e860d683-669b-44e6-aa09-c4ded4ca49c8" targetNamespace="http://schemas.microsoft.com/office/2006/metadata/properties" ma:root="true" ma:fieldsID="54fe342d4768dfd387e02dd21a546e7c" ns2:_="" ns3:_="">
    <xsd:import namespace="8837db8f-2fa6-4c81-acf3-fb8d0ab6413e"/>
    <xsd:import namespace="e860d683-669b-44e6-aa09-c4ded4ca49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37db8f-2fa6-4c81-acf3-fb8d0ab641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12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434a094-32e4-4fa6-af51-71742bc06c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0d683-669b-44e6-aa09-c4ded4ca49c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AA1B51-B915-453A-8CA1-A5E48D0E82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28844F-7897-479D-A8A9-30520706EF22}">
  <ds:schemaRefs>
    <ds:schemaRef ds:uri="http://schemas.microsoft.com/office/2006/metadata/properties"/>
    <ds:schemaRef ds:uri="http://schemas.microsoft.com/office/infopath/2007/PartnerControls"/>
    <ds:schemaRef ds:uri="4aaa0d8e-ee87-4465-aa9d-ceba98bcdd76"/>
    <ds:schemaRef ds:uri="8837db8f-2fa6-4c81-acf3-fb8d0ab6413e"/>
  </ds:schemaRefs>
</ds:datastoreItem>
</file>

<file path=customXml/itemProps3.xml><?xml version="1.0" encoding="utf-8"?>
<ds:datastoreItem xmlns:ds="http://schemas.openxmlformats.org/officeDocument/2006/customXml" ds:itemID="{225574F1-E5B8-4170-8440-8AB73C1394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37db8f-2fa6-4c81-acf3-fb8d0ab6413e"/>
    <ds:schemaRef ds:uri="e860d683-669b-44e6-aa09-c4ded4ca49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82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Nelson, Corinne@Parks</cp:lastModifiedBy>
  <cp:revision>148</cp:revision>
  <dcterms:created xsi:type="dcterms:W3CDTF">2024-08-27T22:15:02Z</dcterms:created>
  <dcterms:modified xsi:type="dcterms:W3CDTF">2025-10-08T18:39:26Z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0x010100365255DF8CDE8848870705A70250E19A</vt:lpwstr>
  </property>
  <property fmtid="{D5CDD505-2E9C-101B-9397-08002B2CF9AE}" pid="3" name="MediaServiceImageTags">
    <vt:lpwstr/>
  </property>
</Properties>
</file>